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2" r:id="rId4"/>
    <p:sldId id="273" r:id="rId5"/>
    <p:sldId id="290" r:id="rId6"/>
    <p:sldId id="309" r:id="rId7"/>
    <p:sldId id="304" r:id="rId8"/>
    <p:sldId id="313" r:id="rId9"/>
    <p:sldId id="311" r:id="rId10"/>
    <p:sldId id="314" r:id="rId11"/>
    <p:sldId id="315" r:id="rId12"/>
    <p:sldId id="326" r:id="rId13"/>
    <p:sldId id="316" r:id="rId14"/>
    <p:sldId id="318" r:id="rId15"/>
    <p:sldId id="335" r:id="rId16"/>
    <p:sldId id="310" r:id="rId17"/>
    <p:sldId id="340" r:id="rId18"/>
    <p:sldId id="341" r:id="rId19"/>
    <p:sldId id="342" r:id="rId20"/>
    <p:sldId id="352" r:id="rId21"/>
    <p:sldId id="348" r:id="rId22"/>
    <p:sldId id="345" r:id="rId23"/>
    <p:sldId id="349" r:id="rId24"/>
    <p:sldId id="344" r:id="rId25"/>
    <p:sldId id="350" r:id="rId26"/>
    <p:sldId id="347" r:id="rId27"/>
    <p:sldId id="351" r:id="rId28"/>
    <p:sldId id="339" r:id="rId29"/>
    <p:sldId id="303" r:id="rId30"/>
    <p:sldId id="286" r:id="rId31"/>
    <p:sldId id="266" r:id="rId32"/>
    <p:sldId id="267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88" autoAdjust="0"/>
    <p:restoredTop sz="94660"/>
  </p:normalViewPr>
  <p:slideViewPr>
    <p:cSldViewPr snapToGrid="0">
      <p:cViewPr>
        <p:scale>
          <a:sx n="75" d="100"/>
          <a:sy n="75" d="100"/>
        </p:scale>
        <p:origin x="330" y="-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de-AT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07747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de-AT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87956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de-AT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90990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de-AT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89650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92070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de-AT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de-AT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05612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de-AT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de-AT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7370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31474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25785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de-AT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13291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4717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de-AT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de-AT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A533-54CE-431B-8F36-97840A5A4139}" type="datetimeFigureOut">
              <a:rPr lang="de-AT" smtClean="0"/>
              <a:t>12.12.2017</a:t>
            </a:fld>
            <a:endParaRPr lang="de-AT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AF547-8074-4985-AD82-AFBBDD0DF779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43380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069299" y="1871872"/>
            <a:ext cx="14320604" cy="2387600"/>
          </a:xfrm>
        </p:spPr>
        <p:txBody>
          <a:bodyPr>
            <a:noAutofit/>
          </a:bodyPr>
          <a:lstStyle/>
          <a:p>
            <a:r>
              <a:rPr lang="en-US" sz="5600" b="1">
                <a:solidFill>
                  <a:schemeClr val="bg1"/>
                </a:solidFill>
                <a:latin typeface="BankGothic Lt BT" panose="020B0607020203060204" pitchFamily="34" charset="0"/>
              </a:rPr>
              <a:t>Visualizing 1 billion stars </a:t>
            </a:r>
            <a:endParaRPr lang="de-AT" sz="56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52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61" y="-762000"/>
            <a:ext cx="12192000" cy="7620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510862" y="4470400"/>
            <a:ext cx="15047002" cy="2387600"/>
          </a:xfrm>
          <a:noFill/>
        </p:spPr>
        <p:txBody>
          <a:bodyPr>
            <a:noAutofit/>
          </a:bodyPr>
          <a:lstStyle/>
          <a:p>
            <a:r>
              <a:rPr lang="de-AT" sz="4400" b="1">
                <a:solidFill>
                  <a:schemeClr val="bg1"/>
                </a:solidFill>
                <a:latin typeface="BankGothic Lt BT" panose="020B0607020203060204" pitchFamily="34" charset="0"/>
              </a:rPr>
              <a:t>Gaia's first sky </a:t>
            </a:r>
            <a:r>
              <a:rPr lang="de-AT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map </a:t>
            </a:r>
            <a:r>
              <a:rPr lang="de-AT" sz="1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[2]</a:t>
            </a:r>
            <a:endParaRPr lang="de-AT" sz="40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82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064302" y="2839237"/>
            <a:ext cx="14320604" cy="2387600"/>
          </a:xfrm>
        </p:spPr>
        <p:txBody>
          <a:bodyPr>
            <a:noAutofit/>
          </a:bodyPr>
          <a:lstStyle/>
          <a:p>
            <a:r>
              <a:rPr lang="en-US" sz="80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Lo-Fi Prototype</a:t>
            </a:r>
            <a:endParaRPr lang="de-AT" sz="80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M2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371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870" y="0"/>
            <a:ext cx="9182259" cy="6858000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M2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2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059" y="0"/>
            <a:ext cx="3857625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M2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73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992" y="0"/>
            <a:ext cx="8519788" cy="68400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M2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19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685" y="0"/>
            <a:ext cx="9328629" cy="6858000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M2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2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867212" y="1758894"/>
            <a:ext cx="15047002" cy="2387600"/>
          </a:xfrm>
          <a:noFill/>
        </p:spPr>
        <p:txBody>
          <a:bodyPr>
            <a:noAutofit/>
          </a:bodyPr>
          <a:lstStyle/>
          <a:p>
            <a:r>
              <a:rPr lang="de-AT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TASKS</a:t>
            </a:r>
            <a:endParaRPr lang="de-AT" sz="66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5709" y="1269110"/>
            <a:ext cx="64145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1 appearance and development </a:t>
            </a:r>
            <a:endParaRPr lang="en-US" sz="2800" b="1" smtClean="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of </a:t>
            </a:r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our Galaxy with the help of </a:t>
            </a:r>
            <a:endParaRPr lang="en-US" sz="2800" b="1" smtClean="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a </a:t>
            </a:r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survey of stars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74159" y="1730775"/>
            <a:ext cx="3065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3 detailed map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26309" y="299158"/>
            <a:ext cx="55771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2 discovery of </a:t>
            </a:r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new objects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3215078" y="2737579"/>
            <a:ext cx="0" cy="64262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7224581" y="972737"/>
            <a:ext cx="0" cy="189413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/>
          <p:cNvCxnSpPr/>
          <p:nvPr/>
        </p:nvCxnSpPr>
        <p:spPr>
          <a:xfrm>
            <a:off x="9696451" y="2338547"/>
            <a:ext cx="0" cy="52832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626309" y="6011659"/>
            <a:ext cx="57538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4 existence of black holes  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>
            <a:off x="7503516" y="4438969"/>
            <a:ext cx="0" cy="151607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28782" y="4489121"/>
            <a:ext cx="65984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BankGothic Lt BT" panose="020B0607020203060204" pitchFamily="34" charset="0"/>
              </a:rPr>
              <a:t>5 Overview of the data</a:t>
            </a:r>
            <a:endParaRPr lang="de-AT" sz="40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10457230" y="3377053"/>
            <a:ext cx="173477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M2/3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37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054" y="149901"/>
            <a:ext cx="12766782" cy="797923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936965" y="2651361"/>
            <a:ext cx="14320604" cy="2387600"/>
          </a:xfrm>
        </p:spPr>
        <p:txBody>
          <a:bodyPr>
            <a:noAutofit/>
          </a:bodyPr>
          <a:lstStyle/>
          <a:p>
            <a:r>
              <a:rPr lang="en-US" sz="80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Hi-Fi Prototype</a:t>
            </a:r>
            <a:endParaRPr lang="de-AT" sz="80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M3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56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8633"/>
            <a:ext cx="12982575" cy="596265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latin typeface="BankGothic Lt BT" panose="020B0607020203060204" pitchFamily="34" charset="0"/>
              </a:rPr>
              <a:t>M3</a:t>
            </a:r>
            <a:endParaRPr lang="de-AT" sz="4400" b="1"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961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M3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4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5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//TODO scattermatrix image1</a:t>
            </a:r>
            <a:endParaRPr lang="de-AT" sz="5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92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80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team</a:t>
            </a:r>
            <a:endParaRPr lang="de-AT" sz="80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99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M3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4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5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//TODO scattermatrix image2</a:t>
            </a:r>
            <a:endParaRPr lang="de-AT" sz="5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27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01" y="574844"/>
            <a:ext cx="12820650" cy="59817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latin typeface="BankGothic Lt BT" panose="020B0607020203060204" pitchFamily="34" charset="0"/>
              </a:rPr>
              <a:t>M3</a:t>
            </a:r>
            <a:endParaRPr lang="de-AT" sz="4400" b="1">
              <a:latin typeface="BankGothic Lt BT" panose="020B060702020306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43922" y="1208074"/>
            <a:ext cx="9144000" cy="2387600"/>
          </a:xfrm>
        </p:spPr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7550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11" y="573608"/>
            <a:ext cx="12830175" cy="596265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latin typeface="BankGothic Lt BT" panose="020B0607020203060204" pitchFamily="34" charset="0"/>
              </a:rPr>
              <a:t>M3</a:t>
            </a:r>
            <a:endParaRPr lang="de-AT" sz="4400" b="1">
              <a:latin typeface="BankGothic Lt BT" panose="020B060702020306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7947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01" y="567440"/>
            <a:ext cx="12830175" cy="591502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latin typeface="BankGothic Lt BT" panose="020B0607020203060204" pitchFamily="34" charset="0"/>
              </a:rPr>
              <a:t>M3</a:t>
            </a:r>
            <a:endParaRPr lang="de-AT" sz="4400" b="1">
              <a:latin typeface="BankGothic Lt BT" panose="020B060702020306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4171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12" y="571658"/>
            <a:ext cx="12820650" cy="592455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latin typeface="BankGothic Lt BT" panose="020B0607020203060204" pitchFamily="34" charset="0"/>
              </a:rPr>
              <a:t>M3</a:t>
            </a:r>
            <a:endParaRPr lang="de-AT" sz="4400" b="1"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9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32" y="573545"/>
            <a:ext cx="12839700" cy="592455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latin typeface="BankGothic Lt BT" panose="020B0607020203060204" pitchFamily="34" charset="0"/>
              </a:rPr>
              <a:t>M3</a:t>
            </a:r>
            <a:endParaRPr lang="de-AT" sz="4400" b="1"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31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M3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4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5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//TODO pca image1</a:t>
            </a:r>
            <a:endParaRPr lang="de-AT" sz="5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89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M3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4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5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//TODO pca image2</a:t>
            </a:r>
            <a:endParaRPr lang="de-AT" sz="5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375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10942043" y="51584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M3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15" name="Заголовок 1"/>
          <p:cNvSpPr>
            <a:spLocks noGrp="1"/>
          </p:cNvSpPr>
          <p:nvPr>
            <p:ph type="ctrTitle"/>
          </p:nvPr>
        </p:nvSpPr>
        <p:spPr>
          <a:xfrm>
            <a:off x="-1522437" y="-293236"/>
            <a:ext cx="15047002" cy="2387600"/>
          </a:xfrm>
          <a:noFill/>
        </p:spPr>
        <p:txBody>
          <a:bodyPr>
            <a:noAutofit/>
          </a:bodyPr>
          <a:lstStyle/>
          <a:p>
            <a:r>
              <a:rPr lang="de-AT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Techniques</a:t>
            </a:r>
            <a:endParaRPr lang="de-AT" sz="66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807019" y="2422546"/>
            <a:ext cx="134892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smtClean="0">
                <a:solidFill>
                  <a:schemeClr val="bg1"/>
                </a:solidFill>
                <a:latin typeface="BankGothic Lt BT" panose="020B0607020203060204" pitchFamily="34" charset="0"/>
              </a:rPr>
              <a:t>1 </a:t>
            </a:r>
            <a:r>
              <a:rPr lang="de-AT" sz="4400">
                <a:solidFill>
                  <a:schemeClr val="bg1"/>
                </a:solidFill>
                <a:latin typeface="BankGothic Lt BT" panose="020B0607020203060204" pitchFamily="34" charset="0"/>
              </a:rPr>
              <a:t>t</a:t>
            </a:r>
            <a:r>
              <a:rPr lang="de-AT" sz="4400" smtClean="0">
                <a:solidFill>
                  <a:schemeClr val="bg1"/>
                </a:solidFill>
                <a:latin typeface="BankGothic Lt BT" panose="020B0607020203060204" pitchFamily="34" charset="0"/>
              </a:rPr>
              <a:t>ooltips</a:t>
            </a:r>
          </a:p>
          <a:p>
            <a:r>
              <a:rPr lang="en-US" sz="4400">
                <a:solidFill>
                  <a:schemeClr val="bg1"/>
                </a:solidFill>
                <a:latin typeface="BankGothic Lt BT" panose="020B0607020203060204" pitchFamily="34" charset="0"/>
              </a:rPr>
              <a:t>2 correlation over </a:t>
            </a:r>
            <a:endParaRPr lang="en-US" sz="4400" smtClean="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r>
              <a:rPr lang="en-US" sz="4400" smtClean="0">
                <a:solidFill>
                  <a:schemeClr val="bg1"/>
                </a:solidFill>
                <a:latin typeface="BankGothic Lt BT" panose="020B0607020203060204" pitchFamily="34" charset="0"/>
              </a:rPr>
              <a:t>   multiple </a:t>
            </a:r>
            <a:r>
              <a:rPr lang="en-US" sz="4400">
                <a:solidFill>
                  <a:schemeClr val="bg1"/>
                </a:solidFill>
                <a:latin typeface="BankGothic Lt BT" panose="020B0607020203060204" pitchFamily="34" charset="0"/>
              </a:rPr>
              <a:t>var</a:t>
            </a:r>
          </a:p>
          <a:p>
            <a:r>
              <a:rPr lang="en-US" sz="4400" smtClean="0">
                <a:solidFill>
                  <a:schemeClr val="bg1"/>
                </a:solidFill>
                <a:latin typeface="BankGothic Lt BT" panose="020B0607020203060204" pitchFamily="34" charset="0"/>
              </a:rPr>
              <a:t>3 filter</a:t>
            </a:r>
            <a:endParaRPr lang="en-US" sz="440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r>
              <a:rPr lang="en-US" sz="4400" smtClean="0">
                <a:solidFill>
                  <a:schemeClr val="bg1"/>
                </a:solidFill>
                <a:latin typeface="BankGothic Lt BT" panose="020B0607020203060204" pitchFamily="34" charset="0"/>
              </a:rPr>
              <a:t>4 brushing </a:t>
            </a:r>
            <a:r>
              <a:rPr lang="en-US" sz="4400">
                <a:solidFill>
                  <a:schemeClr val="bg1"/>
                </a:solidFill>
                <a:latin typeface="BankGothic Lt BT" panose="020B0607020203060204" pitchFamily="34" charset="0"/>
              </a:rPr>
              <a:t>&amp; linking</a:t>
            </a:r>
            <a:endParaRPr lang="en-US" sz="4400" smtClean="0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79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80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literatur</a:t>
            </a:r>
            <a:endParaRPr lang="de-AT" sz="80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49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0274" y="1641630"/>
            <a:ext cx="1348927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5400">
                <a:solidFill>
                  <a:schemeClr val="bg1"/>
                </a:solidFill>
                <a:latin typeface="BankGothic Lt BT" panose="020B0607020203060204" pitchFamily="34" charset="0"/>
              </a:rPr>
              <a:t>Benjamin </a:t>
            </a:r>
            <a:r>
              <a:rPr lang="de-AT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Neckam</a:t>
            </a:r>
          </a:p>
          <a:p>
            <a:r>
              <a:rPr lang="en-US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                   </a:t>
            </a:r>
            <a:r>
              <a:rPr lang="en-US" sz="5400">
                <a:solidFill>
                  <a:schemeClr val="bg1"/>
                </a:solidFill>
                <a:latin typeface="BankGothic Lt BT" panose="020B0607020203060204" pitchFamily="34" charset="0"/>
              </a:rPr>
              <a:t>Nicole </a:t>
            </a:r>
            <a:r>
              <a:rPr lang="en-US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Cherches</a:t>
            </a:r>
          </a:p>
          <a:p>
            <a:r>
              <a:rPr lang="de-AT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Alexander Gelb</a:t>
            </a:r>
          </a:p>
          <a:p>
            <a:r>
              <a:rPr lang="en-US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                   Axinya Tokareva</a:t>
            </a:r>
          </a:p>
          <a:p>
            <a:endParaRPr lang="en-US" sz="5400" smtClean="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endParaRPr lang="en-US" sz="5400" smtClean="0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364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19642" y="1901148"/>
            <a:ext cx="1162237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/>
            <a:endParaRPr lang="de-AT" sz="2800" smtClean="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1</a:t>
            </a:r>
            <a:r>
              <a:rPr lang="en-US" sz="2800" smtClean="0">
                <a:solidFill>
                  <a:schemeClr val="bg1"/>
                </a:solidFill>
                <a:latin typeface="BankGothic Lt BT" panose="020B0607020203060204" pitchFamily="34" charset="0"/>
              </a:rPr>
              <a:t> </a:t>
            </a:r>
            <a:r>
              <a:rPr lang="de-AT" sz="2800">
                <a:solidFill>
                  <a:schemeClr val="bg1"/>
                </a:solidFill>
                <a:latin typeface="BankGothic Lt BT" panose="020B0607020203060204" pitchFamily="34" charset="0"/>
              </a:rPr>
              <a:t>http://wwwlab.cs.univie.ac.at/~a1368965/vis17</a:t>
            </a:r>
            <a:r>
              <a:rPr lang="de-AT" sz="2800" smtClean="0">
                <a:solidFill>
                  <a:schemeClr val="bg1"/>
                </a:solidFill>
                <a:latin typeface="BankGothic Lt BT" panose="020B0607020203060204" pitchFamily="34" charset="0"/>
              </a:rPr>
              <a:t>/</a:t>
            </a:r>
          </a:p>
          <a:p>
            <a:endParaRPr lang="de-AT" sz="2800" smtClean="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2</a:t>
            </a:r>
            <a:r>
              <a:rPr lang="en-US" sz="2800" smtClean="0">
                <a:solidFill>
                  <a:schemeClr val="bg1"/>
                </a:solidFill>
                <a:latin typeface="BankGothic Lt BT" panose="020B0607020203060204" pitchFamily="34" charset="0"/>
              </a:rPr>
              <a:t> </a:t>
            </a:r>
            <a:r>
              <a:rPr lang="en-US" sz="2800">
                <a:solidFill>
                  <a:schemeClr val="bg1"/>
                </a:solidFill>
                <a:latin typeface="BankGothic Lt BT" panose="020B0607020203060204" pitchFamily="34" charset="0"/>
              </a:rPr>
              <a:t>http://</a:t>
            </a:r>
            <a:r>
              <a:rPr lang="en-US" sz="2800" smtClean="0">
                <a:solidFill>
                  <a:schemeClr val="bg1"/>
                </a:solidFill>
                <a:latin typeface="BankGothic Lt BT" panose="020B0607020203060204" pitchFamily="34" charset="0"/>
              </a:rPr>
              <a:t>sci.esa.int/gaia/58275-data-release-1</a:t>
            </a:r>
          </a:p>
          <a:p>
            <a:endParaRPr lang="en-US" sz="280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pPr fontAlgn="ctr"/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3</a:t>
            </a:r>
            <a:r>
              <a:rPr lang="en-US" sz="2800" smtClean="0">
                <a:solidFill>
                  <a:schemeClr val="bg1"/>
                </a:solidFill>
                <a:latin typeface="BankGothic Lt BT" panose="020B0607020203060204" pitchFamily="34" charset="0"/>
              </a:rPr>
              <a:t> </a:t>
            </a:r>
            <a:r>
              <a:rPr lang="en-US" sz="2800">
                <a:solidFill>
                  <a:schemeClr val="bg1"/>
                </a:solidFill>
                <a:latin typeface="BankGothic Lt BT" panose="020B0607020203060204" pitchFamily="34" charset="0"/>
              </a:rPr>
              <a:t>Google images</a:t>
            </a:r>
            <a:endParaRPr lang="en-US" sz="2800" smtClean="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endParaRPr lang="en-US" sz="2800" smtClean="0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76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72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vielen dank</a:t>
            </a:r>
            <a:endParaRPr lang="de-AT" sz="72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06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72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fragen?</a:t>
            </a:r>
            <a:endParaRPr lang="de-AT" sz="72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131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80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agenda</a:t>
            </a:r>
            <a:endParaRPr lang="de-AT" sz="80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954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2087" y="1699317"/>
            <a:ext cx="1348927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1 </a:t>
            </a:r>
            <a:r>
              <a:rPr lang="de-AT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Introduction</a:t>
            </a:r>
          </a:p>
          <a:p>
            <a:r>
              <a:rPr lang="en-US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2 Lo-Fi Prototype</a:t>
            </a:r>
          </a:p>
          <a:p>
            <a:r>
              <a:rPr lang="en-US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3 </a:t>
            </a:r>
            <a:r>
              <a:rPr lang="de-AT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Hi-Fi Prototype</a:t>
            </a:r>
            <a:endParaRPr lang="de-AT" sz="5400">
              <a:solidFill>
                <a:schemeClr val="bg1"/>
              </a:solidFill>
              <a:latin typeface="BankGothic Lt BT" panose="020B0607020203060204" pitchFamily="34" charset="0"/>
            </a:endParaRPr>
          </a:p>
          <a:p>
            <a:r>
              <a:rPr lang="en-US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4 </a:t>
            </a:r>
            <a:r>
              <a:rPr lang="de-AT" sz="5400" smtClean="0">
                <a:solidFill>
                  <a:schemeClr val="bg1"/>
                </a:solidFill>
                <a:latin typeface="BankGothic Lt BT" panose="020B0607020203060204" pitchFamily="34" charset="0"/>
              </a:rPr>
              <a:t>Conclusion</a:t>
            </a:r>
          </a:p>
          <a:p>
            <a:endParaRPr lang="en-US" sz="5400" smtClean="0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12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159240" y="1557079"/>
            <a:ext cx="14320604" cy="2387600"/>
          </a:xfrm>
        </p:spPr>
        <p:txBody>
          <a:bodyPr>
            <a:noAutofit/>
          </a:bodyPr>
          <a:lstStyle/>
          <a:p>
            <a:r>
              <a:rPr lang="en-US" sz="80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Introduction</a:t>
            </a:r>
            <a:endParaRPr lang="de-AT" sz="80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4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9351"/>
            <a:ext cx="12192001" cy="808736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3496369" y="1863755"/>
            <a:ext cx="15047002" cy="2387600"/>
          </a:xfrm>
          <a:noFill/>
        </p:spPr>
        <p:txBody>
          <a:bodyPr>
            <a:noAutofit/>
          </a:bodyPr>
          <a:lstStyle/>
          <a:p>
            <a:r>
              <a:rPr lang="de-AT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Topic Description</a:t>
            </a:r>
            <a:endParaRPr lang="de-AT" sz="66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0935" y="1402090"/>
            <a:ext cx="25875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ESA Mission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129385" y="1863755"/>
            <a:ext cx="4748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First contact with data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81731" y="5169029"/>
            <a:ext cx="27414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million stars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>
                <a:solidFill>
                  <a:schemeClr val="bg1"/>
                </a:solidFill>
                <a:latin typeface="BankGothic Lt BT" panose="020B0607020203060204" pitchFamily="34" charset="0"/>
              </a:rPr>
              <a:t>M1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58877" y="1936115"/>
            <a:ext cx="1027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Gaia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84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457481" y="1663700"/>
            <a:ext cx="15047002" cy="2387600"/>
          </a:xfrm>
          <a:noFill/>
        </p:spPr>
        <p:txBody>
          <a:bodyPr>
            <a:noAutofit/>
          </a:bodyPr>
          <a:lstStyle/>
          <a:p>
            <a:r>
              <a:rPr lang="de-AT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Dataset</a:t>
            </a:r>
            <a:endParaRPr lang="de-AT" sz="66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>
                <a:solidFill>
                  <a:schemeClr val="bg1"/>
                </a:solidFill>
                <a:latin typeface="BankGothic Lt BT" panose="020B0607020203060204" pitchFamily="34" charset="0"/>
              </a:rPr>
              <a:t>M1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00241" y="1432867"/>
            <a:ext cx="19896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positions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11609" y="2670504"/>
            <a:ext cx="2081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distances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00241" y="5200477"/>
            <a:ext cx="3716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values of motions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66475" y="1663700"/>
            <a:ext cx="32370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BankGothic Lt BT" panose="020B0607020203060204" pitchFamily="34" charset="0"/>
              </a:rPr>
              <a:t>characteristics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444193" y="5177980"/>
            <a:ext cx="25218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magnitudes 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7997" y="3389854"/>
            <a:ext cx="23444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parallaxes</a:t>
            </a:r>
            <a:endParaRPr lang="de-AT" sz="28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45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4514" cy="697042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2341900" y="1208074"/>
            <a:ext cx="15047002" cy="2387600"/>
          </a:xfrm>
          <a:noFill/>
        </p:spPr>
        <p:txBody>
          <a:bodyPr>
            <a:noAutofit/>
          </a:bodyPr>
          <a:lstStyle/>
          <a:p>
            <a:r>
              <a:rPr lang="de-AT" b="1" smtClean="0">
                <a:solidFill>
                  <a:schemeClr val="bg1"/>
                </a:solidFill>
                <a:latin typeface="BankGothic Lt BT" panose="020B0607020203060204" pitchFamily="34" charset="0"/>
              </a:rPr>
              <a:t>Fictitious User</a:t>
            </a:r>
            <a:endParaRPr lang="de-AT" sz="66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992628" y="438633"/>
            <a:ext cx="11160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>
                <a:solidFill>
                  <a:schemeClr val="bg1"/>
                </a:solidFill>
                <a:latin typeface="BankGothic Lt BT" panose="020B0607020203060204" pitchFamily="34" charset="0"/>
              </a:rPr>
              <a:t>M1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3129510" y="4582826"/>
            <a:ext cx="15047002" cy="23876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4000" b="1">
                <a:solidFill>
                  <a:schemeClr val="bg1"/>
                </a:solidFill>
                <a:latin typeface="BankGothic Lt BT" panose="020B0607020203060204" pitchFamily="34" charset="0"/>
              </a:rPr>
              <a:t>João Alves</a:t>
            </a:r>
            <a:endParaRPr lang="de-AT" sz="4400" b="1">
              <a:solidFill>
                <a:schemeClr val="bg1"/>
              </a:solidFill>
              <a:latin typeface="BankGothic Lt BT" panose="020B06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03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TM10001105[[fn=Урожай]]</Template>
  <TotalTime>0</TotalTime>
  <Words>167</Words>
  <Application>Microsoft Office PowerPoint</Application>
  <PresentationFormat>Широкоэкранный</PresentationFormat>
  <Paragraphs>77</Paragraphs>
  <Slides>32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7" baseType="lpstr">
      <vt:lpstr>Arial</vt:lpstr>
      <vt:lpstr>BankGothic Lt BT</vt:lpstr>
      <vt:lpstr>Calibri</vt:lpstr>
      <vt:lpstr>Calibri Light</vt:lpstr>
      <vt:lpstr>Тема Office</vt:lpstr>
      <vt:lpstr>Visualizing 1 billion stars </vt:lpstr>
      <vt:lpstr>team</vt:lpstr>
      <vt:lpstr>Презентация PowerPoint</vt:lpstr>
      <vt:lpstr>agenda</vt:lpstr>
      <vt:lpstr>Презентация PowerPoint</vt:lpstr>
      <vt:lpstr>Introduction</vt:lpstr>
      <vt:lpstr>Topic Description</vt:lpstr>
      <vt:lpstr>Dataset</vt:lpstr>
      <vt:lpstr>Fictitious User</vt:lpstr>
      <vt:lpstr>Gaia's first sky map [2]</vt:lpstr>
      <vt:lpstr>Lo-Fi Prototype</vt:lpstr>
      <vt:lpstr>Презентация PowerPoint</vt:lpstr>
      <vt:lpstr>Презентация PowerPoint</vt:lpstr>
      <vt:lpstr>Презентация PowerPoint</vt:lpstr>
      <vt:lpstr>Презентация PowerPoint</vt:lpstr>
      <vt:lpstr>TASKS</vt:lpstr>
      <vt:lpstr>Hi-Fi Prototype</vt:lpstr>
      <vt:lpstr>Презентация PowerPoint</vt:lpstr>
      <vt:lpstr>//TODO scattermatrix image1</vt:lpstr>
      <vt:lpstr>//TODO scattermatrix image2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//TODO pca image1</vt:lpstr>
      <vt:lpstr>//TODO pca image2</vt:lpstr>
      <vt:lpstr>Techniques</vt:lpstr>
      <vt:lpstr>literatur</vt:lpstr>
      <vt:lpstr>Презентация PowerPoint</vt:lpstr>
      <vt:lpstr>vielen dank</vt:lpstr>
      <vt:lpstr>fragen?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Automative Security</dc:title>
  <dc:creator>Аксинья Токарева</dc:creator>
  <cp:lastModifiedBy>Аксинья Токарева</cp:lastModifiedBy>
  <cp:revision>79</cp:revision>
  <dcterms:created xsi:type="dcterms:W3CDTF">2017-11-22T23:16:04Z</dcterms:created>
  <dcterms:modified xsi:type="dcterms:W3CDTF">2017-12-12T22:09:57Z</dcterms:modified>
</cp:coreProperties>
</file>

<file path=docProps/thumbnail.jpeg>
</file>